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58" r:id="rId3"/>
    <p:sldId id="259" r:id="rId4"/>
    <p:sldId id="260" r:id="rId5"/>
    <p:sldId id="269" r:id="rId6"/>
    <p:sldId id="270" r:id="rId7"/>
    <p:sldId id="271" r:id="rId8"/>
    <p:sldId id="429" r:id="rId9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3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0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9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1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06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204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990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50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1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0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05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9FCD7-F466-452E-87FD-C0D427D765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128E0-A5AC-4B50-885B-698A88CE4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B.Sc. with Botany, students will be able to-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304800"/>
            <a:ext cx="6172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sym typeface="+mn-ea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  <a:sym typeface="+mn-ea"/>
            </a:endParaRPr>
          </a:p>
        </p:txBody>
      </p:sp>
      <p:sp>
        <p:nvSpPr>
          <p:cNvPr id="11" name="Content Placeholder 2"/>
          <p:cNvSpPr>
            <a:spLocks noGrp="1"/>
          </p:cNvSpPr>
          <p:nvPr/>
        </p:nvSpPr>
        <p:spPr>
          <a:xfrm>
            <a:off x="685800" y="1295400"/>
            <a:ext cx="5429250" cy="6475730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335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 panose="05020102010507070707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 panose="05000000000000000000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 panose="05020102010507070707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 panose="05000000000000000000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1930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 panose="05020102010507070707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225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 panose="05020102010507070707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215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 panose="05000000000000000000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85800" y="2438400"/>
          <a:ext cx="563880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248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charset="0"/>
                          <a:ea typeface="+mn-ea"/>
                          <a:cs typeface="Times New Roman" panose="02020603050405020304" charset="0"/>
                        </a:rPr>
                        <a:t>PSO 1.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charset="0"/>
                          <a:ea typeface="+mn-ea"/>
                          <a:cs typeface="Times New Roman" panose="02020603050405020304" charset="0"/>
                        </a:rPr>
                        <a:t>Collaborate effectively on term-oriented projects in the field of life science.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PSO 2.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Explain biodiversity, climate change and plant pathology.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PSO 3.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Apply biotechnology, ecology, genetics and plant breeding techniques in plant science.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PSO 4.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Apply knowledge of medicinal and economic Botany in day to day life.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4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PSO 5.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Apply knowledge to develop the sustainable and eco-friendly technology in industrial Botany.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81000" y="304800"/>
            <a:ext cx="6096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Botany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 Specific Outcomes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b="1" dirty="0">
              <a:solidFill>
                <a:prstClr val="black"/>
              </a:solidFill>
              <a:latin typeface="Trebuchet MS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   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Applied Botany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09600" y="3200400"/>
          <a:ext cx="563880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Students will understand the significance and role of Botany. Learnt the basic aspects of applied Botany.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Gain the knowledge about the employment opportunities in the field of Botany.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Gain the knowledge about the startup opportunities in the field of Botany.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Learnt about the opportunities of Social Service and gain the knowledge about the health practices.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831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Learnt about various advance technologies in Botany for human welfare.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647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Learnt about practical skill related to plant tissue culture, application of bioinformatics and tools of recombinant DNA technology.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 YEAR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Major-II / Minor/ Elective-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Basic Botany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to-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352800"/>
          <a:ext cx="5562600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will be helped the students to understand the plant diversity and evolutionary trends in the plant kingdoms. 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It gives an account of plant adaptation from aquatic condition to colonize terrestrial habitat.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992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The changes in morphological, anatomical and reproductive structures of plant.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The economic importance and significance of plants in nature will be understood.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Students will be able to understand the microbial diseases of plants and humans.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Students will be able to identify the major groups of micro organisms.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457200"/>
            <a:ext cx="542925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 outcomes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Plant Anatomy and Embryology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–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4500" y="92484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2743200"/>
          <a:ext cx="55626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 the internal structure of plants.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Understanding of the development of embryo, seed and fruit.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Learn</a:t>
                      </a:r>
                      <a:r>
                        <a:rPr lang="en-US" sz="1600" b="0" baseline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about the mechanism of pollination and significance of double fertilization.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 the secondary growth of various plant species.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rebuchet MS"/>
              </a:rPr>
              <a:t>B.Sc. 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Major-II / Minor/ Elective-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Industrial Botany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–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4500" y="92484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455763"/>
              </p:ext>
            </p:extLst>
          </p:nvPr>
        </p:nvGraphicFramePr>
        <p:xfrm>
          <a:off x="533400" y="2819400"/>
          <a:ext cx="57150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Gain knowledge on plants and their parts used in various industries for human welfare.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 Understand the products which are obtained from various plants part.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137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Establish small and large scale industries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663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Prepare herbarium.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I 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Plant Physiology and Metabolism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–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4500" y="92484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514721"/>
              </p:ext>
            </p:extLst>
          </p:nvPr>
        </p:nvGraphicFramePr>
        <p:xfrm>
          <a:off x="609600" y="2895600"/>
          <a:ext cx="57150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provides learning opportunities in the field of plant physiology, metabolism and biochemical aspects.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422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 gives knowledge about significance of vegetation for sustaining life on earth by learning interesting physiological functions of plant.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978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Students can know the valuable contribution of plants for mankind and society with the help of this course.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practical application of different aspects will be possible for entrepreneurship development.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Major-II 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Ecology and Forestry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–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4500" y="92484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979051"/>
              </p:ext>
            </p:extLst>
          </p:nvPr>
        </p:nvGraphicFramePr>
        <p:xfrm>
          <a:off x="533400" y="3200400"/>
          <a:ext cx="5715000" cy="226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1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Observing the forested landscape.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822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Analyzing data.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359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Critiquing, Synthesizing, Communicating.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Identification of forest types.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03653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Role and importance of forests in human life.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0657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39048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B.Sc. III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Botany</a:t>
            </a:r>
            <a:endParaRPr lang="en-US" dirty="0">
              <a:solidFill>
                <a:prstClr val="black"/>
              </a:solidFill>
              <a:latin typeface="Trebuchet MS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Minor/ Elective-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Ethnobotany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–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4500" y="92484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45454"/>
              </p:ext>
            </p:extLst>
          </p:nvPr>
        </p:nvGraphicFramePr>
        <p:xfrm>
          <a:off x="571500" y="3057035"/>
          <a:ext cx="5715000" cy="2547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1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 the importance of plants and their relationship with Human being.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322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Explain how plants are a part of culture and traditions.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359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How traditional medicine can cure various diseases.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699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Able to learn about the plants used in mythology</a:t>
                      </a:r>
                      <a:r>
                        <a:rPr lang="en-US" sz="1600" dirty="0"/>
                        <a:t>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41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Learn to understand the detailed study of common plants and their parts used in treatment of various diseases.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708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211</TotalTime>
  <Words>802</Words>
  <Application>Microsoft Office PowerPoint</Application>
  <PresentationFormat>On-screen Show (4:3)</PresentationFormat>
  <Paragraphs>145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31</cp:revision>
  <dcterms:created xsi:type="dcterms:W3CDTF">2024-08-06T05:56:45Z</dcterms:created>
  <dcterms:modified xsi:type="dcterms:W3CDTF">2024-08-23T06:52:38Z</dcterms:modified>
</cp:coreProperties>
</file>